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141" d="100"/>
          <a:sy n="141" d="100"/>
        </p:scale>
        <p:origin x="444" y="108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g"/><Relationship Id="rId10" Type="http://schemas.openxmlformats.org/officeDocument/2006/relationships/image" Target="../media/image76.pn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2625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Орлова Елена Олеговна</cp:lastModifiedBy>
  <cp:revision>11</cp:revision>
  <dcterms:modified xsi:type="dcterms:W3CDTF">2023-12-13T13:14:35Z</dcterms:modified>
</cp:coreProperties>
</file>